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68" r:id="rId2"/>
    <p:sldId id="674" r:id="rId3"/>
    <p:sldId id="650" r:id="rId4"/>
    <p:sldId id="640" r:id="rId5"/>
    <p:sldId id="325" r:id="rId6"/>
    <p:sldId id="652" r:id="rId7"/>
    <p:sldId id="653" r:id="rId8"/>
    <p:sldId id="261" r:id="rId9"/>
    <p:sldId id="654" r:id="rId10"/>
    <p:sldId id="263" r:id="rId11"/>
    <p:sldId id="267" r:id="rId12"/>
    <p:sldId id="265" r:id="rId13"/>
    <p:sldId id="26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8835DEC-98D8-4C12-9DBC-1ECF08C8193B}">
          <p14:sldIdLst>
            <p14:sldId id="268"/>
            <p14:sldId id="674"/>
            <p14:sldId id="650"/>
            <p14:sldId id="640"/>
            <p14:sldId id="325"/>
            <p14:sldId id="652"/>
            <p14:sldId id="653"/>
            <p14:sldId id="261"/>
            <p14:sldId id="654"/>
            <p14:sldId id="263"/>
            <p14:sldId id="267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E0E0E0"/>
    <a:srgbClr val="CCD1D4"/>
    <a:srgbClr val="54B8CB"/>
    <a:srgbClr val="A9D18E"/>
    <a:srgbClr val="8FFFC2"/>
    <a:srgbClr val="FFFFFF"/>
    <a:srgbClr val="4472C4"/>
    <a:srgbClr val="29FF8A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13" autoAdjust="0"/>
    <p:restoredTop sz="95388" autoAdjust="0"/>
  </p:normalViewPr>
  <p:slideViewPr>
    <p:cSldViewPr snapToGrid="0">
      <p:cViewPr>
        <p:scale>
          <a:sx n="120" d="100"/>
          <a:sy n="120" d="100"/>
        </p:scale>
        <p:origin x="31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B5BCD-C9D3-42AE-B9CF-C4A97CECEA7E}" type="datetimeFigureOut">
              <a:rPr lang="ko-KR" altLang="en-US" smtClean="0"/>
              <a:t>2023. 4. 6.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43BD5-3FCA-4FC6-8980-FC78633310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142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F43BD5-3FCA-4FC6-8980-FC786333102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357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486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728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bg>
      <p:bgPr>
        <a:gradFill flip="none" rotWithShape="1">
          <a:gsLst>
            <a:gs pos="0">
              <a:srgbClr val="EEEDEF"/>
            </a:gs>
            <a:gs pos="40000">
              <a:srgbClr val="F3F2F3"/>
            </a:gs>
            <a:gs pos="71000">
              <a:srgbClr val="EEEDEF"/>
            </a:gs>
            <a:gs pos="100000">
              <a:srgbClr val="DEDDD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D27C1F08-30EE-42EC-B484-31358F9F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0122" y="6550090"/>
            <a:ext cx="1080796" cy="214604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Samsung Sharp Sans Medium" pitchFamily="2" charset="0"/>
                <a:cs typeface="Samsung Sharp Sans Medium" pitchFamily="2" charset="0"/>
              </a:defRPr>
            </a:lvl1pPr>
          </a:lstStyle>
          <a:p>
            <a:fld id="{CF256710-573F-47EB-B3B9-1734BD4555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35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rgbClr val="1428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D27C1F08-30EE-42EC-B484-31358F9F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0122" y="6550090"/>
            <a:ext cx="1080796" cy="214604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bg1"/>
                </a:solidFill>
                <a:latin typeface="Samsung Sharp Sans Medium" pitchFamily="2" charset="0"/>
                <a:cs typeface="Samsung Sharp Sans Medium" pitchFamily="2" charset="0"/>
              </a:defRPr>
            </a:lvl1pPr>
          </a:lstStyle>
          <a:p>
            <a:fld id="{CF256710-573F-47EB-B3B9-1734BD4555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15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158109" y="620688"/>
            <a:ext cx="117871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개체 틀 1">
            <a:extLst>
              <a:ext uri="{FF2B5EF4-FFF2-40B4-BE49-F238E27FC236}">
                <a16:creationId xmlns:a16="http://schemas.microsoft.com/office/drawing/2014/main" id="{8BFBB508-8F24-46A0-A443-3F4F4E77E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78074"/>
            <a:ext cx="10515600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spc="-150">
                <a:latin typeface="SamsungOneKorean 700" panose="020B0803030303020204" pitchFamily="50" charset="-127"/>
                <a:ea typeface="SamsungOneKorean 700" panose="020B0803030303020204" pitchFamily="50" charset="-127"/>
                <a:cs typeface="Samsung Sharp Sans Bold" pitchFamily="2" charset="0"/>
              </a:defRPr>
            </a:lvl1pPr>
          </a:lstStyle>
          <a:p>
            <a:pPr marL="0" lvl="0" algn="l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3038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ard_typ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3785" y="115891"/>
          <a:ext cx="12014202" cy="441325"/>
        </p:xfrm>
        <a:graphic>
          <a:graphicData uri="http://schemas.openxmlformats.org/drawingml/2006/table">
            <a:tbl>
              <a:tblPr/>
              <a:tblGrid>
                <a:gridCol w="951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618">
                  <a:extLst>
                    <a:ext uri="{9D8B030D-6E8A-4147-A177-3AD203B41FA5}">
                      <a16:colId xmlns:a16="http://schemas.microsoft.com/office/drawing/2014/main" val="6100895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026919086"/>
                    </a:ext>
                  </a:extLst>
                </a:gridCol>
                <a:gridCol w="720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5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2954">
                <a:tc>
                  <a:txBody>
                    <a:bodyPr/>
                    <a:lstStyle>
                      <a:lvl1pPr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Project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Name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레인보우 허브 페이지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Date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Page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371">
                <a:tc>
                  <a:txBody>
                    <a:bodyPr/>
                    <a:lstStyle>
                      <a:lvl1pPr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Page</a:t>
                      </a: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Code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>
                      <a:lvl1pPr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6350" cap="flat" cmpd="sng" algn="ctr">
                      <a:solidFill>
                        <a:srgbClr val="7F7F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Write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r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defTabSz="838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defTabSz="838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8382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amsungOneKorean 400" panose="020B0503030303020204" pitchFamily="50" charset="-127"/>
                          <a:ea typeface="SamsungOneKorean 400" panose="020B0503030303020204" pitchFamily="50" charset="-127"/>
                        </a:rPr>
                        <a:t>BSTONES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amsungOneKorean 400" panose="020B0503030303020204" pitchFamily="50" charset="-127"/>
                        <a:ea typeface="SamsungOneKorean 400" panose="020B0503030303020204" pitchFamily="50" charset="-127"/>
                      </a:endParaRPr>
                    </a:p>
                  </a:txBody>
                  <a:tcPr marL="112512" marR="112512" marT="45517" marB="4551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0483274" y="117353"/>
            <a:ext cx="1614942" cy="196683"/>
          </a:xfrm>
          <a:prstGeom prst="rect">
            <a:avLst/>
          </a:prstGeom>
        </p:spPr>
        <p:txBody>
          <a:bodyPr/>
          <a:lstStyle>
            <a:lvl1pPr algn="ctr">
              <a:defRPr sz="800">
                <a:latin typeface="+mj-lt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C0ECA2D6-3E23-4DC7-B8A8-A2CF9AA6F458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BC1ECC-C829-4947-B43E-3D9DD1F8323C}"/>
              </a:ext>
            </a:extLst>
          </p:cNvPr>
          <p:cNvSpPr/>
          <p:nvPr userDrawn="1"/>
        </p:nvSpPr>
        <p:spPr>
          <a:xfrm>
            <a:off x="93784" y="668997"/>
            <a:ext cx="9601343" cy="603134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40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232">
          <p15:clr>
            <a:srgbClr val="FBAE40"/>
          </p15:clr>
        </p15:guide>
        <p15:guide id="3" pos="379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D7D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D27C1F08-30EE-42EC-B484-31358F9F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0122" y="6550090"/>
            <a:ext cx="1080796" cy="214604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1"/>
                </a:solidFill>
                <a:latin typeface="Samsung Sharp Sans Medium" pitchFamily="2" charset="0"/>
                <a:cs typeface="Samsung Sharp Sans Medium" pitchFamily="2" charset="0"/>
              </a:defRPr>
            </a:lvl1pPr>
          </a:lstStyle>
          <a:p>
            <a:fld id="{CF256710-573F-47EB-B3B9-1734BD4555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034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814F7C-C35E-44F2-9936-E9819280BF00}"/>
              </a:ext>
            </a:extLst>
          </p:cNvPr>
          <p:cNvSpPr txBox="1"/>
          <p:nvPr/>
        </p:nvSpPr>
        <p:spPr>
          <a:xfrm>
            <a:off x="556821" y="2721114"/>
            <a:ext cx="4094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Samsung.com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 Sharp Sans Bold" pitchFamily="2" charset="0"/>
              <a:ea typeface="맑은 고딕" panose="020B0503020000020004" pitchFamily="50" charset="-127"/>
              <a:cs typeface="Samsung Sharp Sans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55DDF-D3B6-4687-9F06-3480B6ADD6C1}"/>
              </a:ext>
            </a:extLst>
          </p:cNvPr>
          <p:cNvSpPr txBox="1"/>
          <p:nvPr/>
        </p:nvSpPr>
        <p:spPr>
          <a:xfrm>
            <a:off x="556820" y="3429000"/>
            <a:ext cx="81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700" panose="020B0803030303020204" pitchFamily="50" charset="-127"/>
                <a:ea typeface="SamsungOneKorean 700" panose="020B0803030303020204" pitchFamily="50" charset="-127"/>
                <a:cs typeface="Samsung Sharp Sans Bold" pitchFamily="2" charset="0"/>
              </a:rPr>
              <a:t>Samsung Bot Fit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700" panose="020B0803030303020204" pitchFamily="50" charset="-127"/>
                <a:ea typeface="SamsungOneKorean 700" panose="020B0803030303020204" pitchFamily="50" charset="-127"/>
                <a:cs typeface="Samsung Sharp Sans Bold" pitchFamily="2" charset="0"/>
              </a:rPr>
              <a:t> 사이트 시안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700" panose="020B0803030303020204" pitchFamily="50" charset="-127"/>
                <a:ea typeface="SamsungOneKorean 700" panose="020B0803030303020204" pitchFamily="50" charset="-127"/>
                <a:cs typeface="Samsung Sharp Sans Bold" pitchFamily="2" charset="0"/>
              </a:rPr>
              <a:t>_layout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700" panose="020B0803030303020204" pitchFamily="50" charset="-127"/>
                <a:ea typeface="SamsungOneKorean 700" panose="020B0803030303020204" pitchFamily="50" charset="-127"/>
                <a:cs typeface="Samsung Sharp Sans Bold" pitchFamily="2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400" panose="020B0503030303020204" pitchFamily="50" charset="-127"/>
                <a:ea typeface="SamsungOneKorean 400" panose="020B0503030303020204" pitchFamily="50" charset="-127"/>
                <a:cs typeface="Samsung Sharp Sans Bold" pitchFamily="2" charset="0"/>
              </a:rPr>
              <a:t>20230406</a:t>
            </a:r>
          </a:p>
        </p:txBody>
      </p:sp>
    </p:spTree>
    <p:extLst>
      <p:ext uri="{BB962C8B-B14F-4D97-AF65-F5344CB8AC3E}">
        <p14:creationId xmlns:p14="http://schemas.microsoft.com/office/powerpoint/2010/main" val="2424840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5BCC5F4-5E6B-7D50-A1FB-B7E8C6E5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876" y="1986773"/>
            <a:ext cx="3533999" cy="23175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45913C-5F99-1EFB-B5C5-94BC1CF09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5" y="0"/>
            <a:ext cx="3519577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87801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(3) </a:t>
            </a:r>
            <a:r>
              <a:rPr lang="ko-KR" altLang="en-US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피트니스 맞춤 디자인</a:t>
            </a:r>
            <a:endParaRPr lang="en-US" altLang="ko-KR" sz="1400" dirty="0">
              <a:latin typeface="SamsungOneKoreanOTF 400C" panose="020B0506030303020204" pitchFamily="34" charset="-127"/>
              <a:ea typeface="SamsungOneKoreanOTF 400C" panose="020B0506030303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06388F9-98C8-A0BC-39BB-E15B03273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615" y="1986772"/>
            <a:ext cx="3533999" cy="2317559"/>
          </a:xfrm>
          <a:prstGeom prst="rect">
            <a:avLst/>
          </a:prstGeom>
        </p:spPr>
      </p:pic>
      <p:sp>
        <p:nvSpPr>
          <p:cNvPr id="8" name="왼쪽/오른쪽 화살표 19">
            <a:extLst>
              <a:ext uri="{FF2B5EF4-FFF2-40B4-BE49-F238E27FC236}">
                <a16:creationId xmlns:a16="http://schemas.microsoft.com/office/drawing/2014/main" id="{B4B3B7B1-56BE-011B-8BBB-954F0776ED88}"/>
              </a:ext>
            </a:extLst>
          </p:cNvPr>
          <p:cNvSpPr/>
          <p:nvPr/>
        </p:nvSpPr>
        <p:spPr>
          <a:xfrm>
            <a:off x="5275417" y="2513821"/>
            <a:ext cx="1145401" cy="304814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 500C"/>
              <a:ea typeface="SamsungOneKorean 500C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E5C228-2DCB-2AA1-561F-D5100F8AF07A}"/>
              </a:ext>
            </a:extLst>
          </p:cNvPr>
          <p:cNvSpPr/>
          <p:nvPr/>
        </p:nvSpPr>
        <p:spPr>
          <a:xfrm>
            <a:off x="2162174" y="1942047"/>
            <a:ext cx="3438525" cy="236228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DA1EDA-2799-4DC6-5F45-F2972E03E92F}"/>
              </a:ext>
            </a:extLst>
          </p:cNvPr>
          <p:cNvSpPr/>
          <p:nvPr/>
        </p:nvSpPr>
        <p:spPr>
          <a:xfrm>
            <a:off x="4025501" y="3431494"/>
            <a:ext cx="3503011" cy="509025"/>
          </a:xfrm>
          <a:prstGeom prst="rect">
            <a:avLst/>
          </a:prstGeom>
          <a:solidFill>
            <a:srgbClr val="7030A0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오토 </a:t>
            </a:r>
            <a:r>
              <a:rPr kumimoji="1" lang="ko-KR" altLang="en-US" dirty="0" err="1"/>
              <a:t>캐러셀</a:t>
            </a:r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17BCED-FC3A-CCEA-7FDE-55D787700006}"/>
              </a:ext>
            </a:extLst>
          </p:cNvPr>
          <p:cNvSpPr/>
          <p:nvPr/>
        </p:nvSpPr>
        <p:spPr>
          <a:xfrm>
            <a:off x="2527392" y="5112327"/>
            <a:ext cx="2355743" cy="161305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409D33-C0CA-C9BE-1124-7E854C2ABBE5}"/>
              </a:ext>
            </a:extLst>
          </p:cNvPr>
          <p:cNvSpPr/>
          <p:nvPr/>
        </p:nvSpPr>
        <p:spPr>
          <a:xfrm>
            <a:off x="4927596" y="5698437"/>
            <a:ext cx="5102229" cy="1026948"/>
          </a:xfrm>
          <a:prstGeom prst="rect">
            <a:avLst/>
          </a:prstGeom>
          <a:solidFill>
            <a:srgbClr val="7030A0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검정색 제품 기본 노출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좌측 </a:t>
            </a:r>
            <a:r>
              <a:rPr kumimoji="1" lang="ko-KR" altLang="en-US" dirty="0" err="1"/>
              <a:t>컬러닷</a:t>
            </a:r>
            <a:r>
              <a:rPr kumimoji="1" lang="ko-KR" altLang="en-US" dirty="0"/>
              <a:t> 클릭 시 제품 이미지 변경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82478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D13731-7ABB-8EC4-D3A1-31473597A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77" y="192100"/>
            <a:ext cx="5725902" cy="64738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187801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(3) </a:t>
            </a:r>
            <a:r>
              <a:rPr lang="ko-KR" altLang="en-US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피트니스 맞춤 디자인</a:t>
            </a:r>
            <a:endParaRPr lang="en-US" altLang="ko-KR" sz="1400" dirty="0">
              <a:latin typeface="SamsungOneKoreanOTF 400C" panose="020B0506030303020204" pitchFamily="34" charset="-127"/>
              <a:ea typeface="SamsungOneKoreanOTF 400C" panose="020B0506030303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AED0D6-BC57-9D65-0BE9-92C10ADCEDCA}"/>
              </a:ext>
            </a:extLst>
          </p:cNvPr>
          <p:cNvSpPr/>
          <p:nvPr/>
        </p:nvSpPr>
        <p:spPr>
          <a:xfrm>
            <a:off x="833458" y="2874097"/>
            <a:ext cx="2089104" cy="396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0327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수급된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 이미지로 임시 삽입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0404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 촬영 이후 제품 이미지 교체 예정</a:t>
            </a:r>
          </a:p>
        </p:txBody>
      </p:sp>
    </p:spTree>
    <p:extLst>
      <p:ext uri="{BB962C8B-B14F-4D97-AF65-F5344CB8AC3E}">
        <p14:creationId xmlns:p14="http://schemas.microsoft.com/office/powerpoint/2010/main" val="1611950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94F832B-3CC3-A82F-CF6D-B469965ED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048" y="0"/>
            <a:ext cx="4895651" cy="6858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0"/>
            <a:ext cx="187801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(3) </a:t>
            </a:r>
            <a:r>
              <a:rPr lang="ko-KR" altLang="en-US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피트니스 맞춤 디자인</a:t>
            </a:r>
            <a:endParaRPr lang="en-US" altLang="ko-KR" sz="1400" dirty="0">
              <a:latin typeface="SamsungOneKoreanOTF 400C" panose="020B0506030303020204" pitchFamily="34" charset="-127"/>
              <a:ea typeface="SamsungOneKoreanOTF 400C" panose="020B0506030303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D88B7A-6CED-0E90-36EE-BAE32BC4DB99}"/>
              </a:ext>
            </a:extLst>
          </p:cNvPr>
          <p:cNvSpPr/>
          <p:nvPr/>
        </p:nvSpPr>
        <p:spPr>
          <a:xfrm>
            <a:off x="2418442" y="282286"/>
            <a:ext cx="2089104" cy="396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0327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수급된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 이미지로 임시 삽입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0404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 촬영 이후 제품 이미지 교체 예정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0464C9-7D12-F22A-5AB6-3198ED84FF87}"/>
              </a:ext>
            </a:extLst>
          </p:cNvPr>
          <p:cNvSpPr/>
          <p:nvPr/>
        </p:nvSpPr>
        <p:spPr>
          <a:xfrm>
            <a:off x="8709931" y="2063823"/>
            <a:ext cx="2089104" cy="396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0327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수급된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 이미지로 임시 삽입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msungOneKoreanOTF 300C" panose="020B0406030303020204" pitchFamily="34" charset="-127"/>
              <a:ea typeface="SamsungOneKoreanOTF 300C" panose="020B0406030303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0404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300C" panose="020B0406030303020204" pitchFamily="34" charset="-127"/>
                <a:ea typeface="SamsungOneKoreanOTF 300C" panose="020B0406030303020204" pitchFamily="34" charset="-127"/>
                <a:cs typeface="+mn-cs"/>
              </a:rPr>
              <a:t> 촬영 이후 제품 이미지 교체 예정</a:t>
            </a:r>
          </a:p>
        </p:txBody>
      </p:sp>
    </p:spTree>
    <p:extLst>
      <p:ext uri="{BB962C8B-B14F-4D97-AF65-F5344CB8AC3E}">
        <p14:creationId xmlns:p14="http://schemas.microsoft.com/office/powerpoint/2010/main" val="61671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898107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How to set up?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87624A-903D-7C65-398B-FF18DF719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502" y="0"/>
            <a:ext cx="3870996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5FC0967-6036-9F3B-44B0-FE784CFDF034}"/>
              </a:ext>
            </a:extLst>
          </p:cNvPr>
          <p:cNvSpPr/>
          <p:nvPr/>
        </p:nvSpPr>
        <p:spPr>
          <a:xfrm>
            <a:off x="4160502" y="2473036"/>
            <a:ext cx="3870996" cy="191192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0A9E01-91CC-7718-CE27-18E424E77960}"/>
              </a:ext>
            </a:extLst>
          </p:cNvPr>
          <p:cNvSpPr/>
          <p:nvPr/>
        </p:nvSpPr>
        <p:spPr>
          <a:xfrm>
            <a:off x="3847953" y="866665"/>
            <a:ext cx="4496093" cy="1606371"/>
          </a:xfrm>
          <a:prstGeom prst="rect">
            <a:avLst/>
          </a:prstGeom>
          <a:solidFill>
            <a:srgbClr val="7030A0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클릭 시 질문 오픈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+</a:t>
            </a:r>
            <a:r>
              <a:rPr kumimoji="1" lang="ko-KR" altLang="en-US" dirty="0"/>
              <a:t> 자세히 보기 클릭 시 질문 추가 로드</a:t>
            </a:r>
            <a:endParaRPr kumimoji="1" lang="en-US" altLang="ko-KR" dirty="0"/>
          </a:p>
          <a:p>
            <a:pPr algn="ctr"/>
            <a:endParaRPr kumimoji="1" lang="en-US" altLang="ko-Kore-KR" dirty="0"/>
          </a:p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텍스트 추후 수급 예정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56FF64-27AE-8988-BF74-C465EA8BD524}"/>
              </a:ext>
            </a:extLst>
          </p:cNvPr>
          <p:cNvSpPr/>
          <p:nvPr/>
        </p:nvSpPr>
        <p:spPr>
          <a:xfrm>
            <a:off x="3536299" y="4384964"/>
            <a:ext cx="5119402" cy="494543"/>
          </a:xfrm>
          <a:prstGeom prst="rect">
            <a:avLst/>
          </a:prstGeom>
          <a:solidFill>
            <a:srgbClr val="7030A0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최하단</a:t>
            </a:r>
            <a:r>
              <a:rPr kumimoji="1" lang="ko-KR" altLang="en-US" dirty="0"/>
              <a:t> 스펙 추가 예정입니다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47555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902814" y="1597043"/>
            <a:ext cx="10670061" cy="4694135"/>
            <a:chOff x="688502" y="1764695"/>
            <a:chExt cx="9712798" cy="4694135"/>
          </a:xfrm>
        </p:grpSpPr>
        <p:sp>
          <p:nvSpPr>
            <p:cNvPr id="24" name="직사각형 23"/>
            <p:cNvSpPr/>
            <p:nvPr/>
          </p:nvSpPr>
          <p:spPr>
            <a:xfrm>
              <a:off x="3016717" y="1859426"/>
              <a:ext cx="1552575" cy="446644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500C"/>
                <a:ea typeface="SamsungOneKorean 500C"/>
                <a:cs typeface="+mn-cs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102442" y="2030488"/>
              <a:ext cx="1352550" cy="619125"/>
            </a:xfrm>
            <a:prstGeom prst="rect">
              <a:avLst/>
            </a:prstGeom>
            <a:solidFill>
              <a:srgbClr val="F7D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amsungOneKorean 700C"/>
                  <a:ea typeface="SamsungOneKorean 500C"/>
                  <a:cs typeface="+mn-cs"/>
                </a:rPr>
                <a:t>Main KV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amsungOneKorean 700C"/>
                <a:ea typeface="SamsungOneKorean 500C"/>
                <a:cs typeface="+mn-cs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206220" y="1963813"/>
              <a:ext cx="8195080" cy="723900"/>
            </a:xfrm>
            <a:prstGeom prst="rect">
              <a:avLst/>
            </a:prstGeom>
            <a:noFill/>
            <a:ln w="22225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500C"/>
                <a:ea typeface="SamsungOneKorean 500C"/>
                <a:cs typeface="+mn-cs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921717" y="2030488"/>
              <a:ext cx="1352550" cy="619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msungOneKorean 700C"/>
                  <a:ea typeface="SamsungOneKorean 500C"/>
                  <a:cs typeface="+mn-cs"/>
                </a:rPr>
                <a:t>Top Feature1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626692" y="2030488"/>
              <a:ext cx="1352550" cy="6191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msungOneKorean 700C"/>
                  <a:ea typeface="SamsungOneKorean 500C"/>
                  <a:cs typeface="+mn-cs"/>
                </a:rPr>
                <a:t>Top Feature 2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msungOneKorean 700C"/>
                  <a:ea typeface="SamsungOneKorean 500C"/>
                  <a:cs typeface="+mn-cs"/>
                </a:rPr>
                <a:t> 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331667" y="2030488"/>
              <a:ext cx="1352550" cy="619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msungOneKorean 700C"/>
                  <a:ea typeface="SamsungOneKorean 500C"/>
                  <a:cs typeface="+mn-cs"/>
                </a:rPr>
                <a:t>Top Feature3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700C"/>
                <a:ea typeface="SamsungOneKorean 500C"/>
                <a:cs typeface="+mn-cs"/>
              </a:endParaRPr>
            </a:p>
          </p:txBody>
        </p:sp>
        <p:sp>
          <p:nvSpPr>
            <p:cNvPr id="37" name="왼쪽으로 구부러진 화살표 36"/>
            <p:cNvSpPr/>
            <p:nvPr/>
          </p:nvSpPr>
          <p:spPr>
            <a:xfrm>
              <a:off x="9771593" y="2227214"/>
              <a:ext cx="315323" cy="348615"/>
            </a:xfrm>
            <a:prstGeom prst="curvedLef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 500C"/>
                <a:ea typeface="SamsungOneKorean 500C"/>
                <a:cs typeface="+mn-cs"/>
              </a:endParaRPr>
            </a:p>
          </p:txBody>
        </p:sp>
        <p:sp>
          <p:nvSpPr>
            <p:cNvPr id="38" name="왼쪽으로 구부러진 화살표 37"/>
            <p:cNvSpPr/>
            <p:nvPr/>
          </p:nvSpPr>
          <p:spPr>
            <a:xfrm rot="10800000">
              <a:off x="2510227" y="2151455"/>
              <a:ext cx="315323" cy="348615"/>
            </a:xfrm>
            <a:prstGeom prst="curvedLef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 500C"/>
                <a:ea typeface="SamsungOneKorean 500C"/>
                <a:cs typeface="+mn-cs"/>
              </a:endParaRPr>
            </a:p>
          </p:txBody>
        </p:sp>
        <p:sp>
          <p:nvSpPr>
            <p:cNvPr id="43" name="왼쪽/오른쪽 화살표 42"/>
            <p:cNvSpPr/>
            <p:nvPr/>
          </p:nvSpPr>
          <p:spPr>
            <a:xfrm>
              <a:off x="4559710" y="2268749"/>
              <a:ext cx="313442" cy="174749"/>
            </a:xfrm>
            <a:prstGeom prst="left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500C"/>
                <a:ea typeface="SamsungOneKorean 500C"/>
                <a:cs typeface="+mn-cs"/>
              </a:endParaRPr>
            </a:p>
          </p:txBody>
        </p:sp>
        <p:sp>
          <p:nvSpPr>
            <p:cNvPr id="49" name="왼쪽/오른쪽 화살표 48"/>
            <p:cNvSpPr/>
            <p:nvPr/>
          </p:nvSpPr>
          <p:spPr>
            <a:xfrm>
              <a:off x="6279506" y="2268749"/>
              <a:ext cx="313442" cy="174749"/>
            </a:xfrm>
            <a:prstGeom prst="left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500C"/>
                <a:ea typeface="SamsungOneKorean 500C"/>
                <a:cs typeface="+mn-cs"/>
              </a:endParaRPr>
            </a:p>
          </p:txBody>
        </p:sp>
        <p:sp>
          <p:nvSpPr>
            <p:cNvPr id="50" name="왼쪽/오른쪽 화살표 49"/>
            <p:cNvSpPr/>
            <p:nvPr/>
          </p:nvSpPr>
          <p:spPr>
            <a:xfrm>
              <a:off x="8006105" y="2268749"/>
              <a:ext cx="313442" cy="174749"/>
            </a:xfrm>
            <a:prstGeom prst="left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500C"/>
                <a:ea typeface="SamsungOneKorean 500C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88502" y="2165889"/>
              <a:ext cx="1439661" cy="2880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msungOneKorean 500C"/>
                  <a:ea typeface="SamsungOneKorean 500C"/>
                  <a:cs typeface="+mn-cs"/>
                </a:rPr>
                <a:t>1) </a:t>
              </a:r>
              <a:r>
                <a:rPr kumimoji="0" lang="ko-KR" alt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msungOneKorean 500C"/>
                  <a:ea typeface="SamsungOneKorean 500C"/>
                  <a:cs typeface="+mn-cs"/>
                </a:rPr>
                <a:t>순환식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msungOneKorean 500C"/>
                  <a:ea typeface="SamsungOneKorean 500C"/>
                  <a:cs typeface="+mn-cs"/>
                </a:rPr>
                <a:t> </a:t>
              </a:r>
              <a:r>
                <a:rPr kumimoji="0" lang="ko-KR" alt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msungOneKorean 500C"/>
                  <a:ea typeface="SamsungOneKorean 500C"/>
                  <a:cs typeface="+mn-cs"/>
                </a:rPr>
                <a:t>캐러셀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msungOneKorean 500C"/>
                  <a:ea typeface="SamsungOneKorean 500C"/>
                  <a:cs typeface="+mn-cs"/>
                </a:rPr>
                <a:t> 형태</a:t>
              </a:r>
            </a:p>
          </p:txBody>
        </p:sp>
        <p:sp>
          <p:nvSpPr>
            <p:cNvPr id="52" name="위로 굽은 화살표 51"/>
            <p:cNvSpPr/>
            <p:nvPr/>
          </p:nvSpPr>
          <p:spPr>
            <a:xfrm rot="16200000" flipH="1">
              <a:off x="4732183" y="2746110"/>
              <a:ext cx="1032321" cy="915526"/>
            </a:xfrm>
            <a:prstGeom prst="bentUp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500C"/>
                <a:ea typeface="SamsungOneKorean 500C"/>
                <a:cs typeface="+mn-cs"/>
              </a:endParaRPr>
            </a:p>
          </p:txBody>
        </p:sp>
        <p:sp>
          <p:nvSpPr>
            <p:cNvPr id="53" name="위로 굽은 화살표 52"/>
            <p:cNvSpPr/>
            <p:nvPr/>
          </p:nvSpPr>
          <p:spPr>
            <a:xfrm rot="16200000" flipH="1">
              <a:off x="5008868" y="2463476"/>
              <a:ext cx="2171751" cy="2608322"/>
            </a:xfrm>
            <a:prstGeom prst="bentUpArrow">
              <a:avLst>
                <a:gd name="adj1" fmla="val 12687"/>
                <a:gd name="adj2" fmla="val 10742"/>
                <a:gd name="adj3" fmla="val 1125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500C"/>
                <a:ea typeface="SamsungOneKorean 500C"/>
                <a:cs typeface="+mn-cs"/>
              </a:endParaRPr>
            </a:p>
          </p:txBody>
        </p:sp>
        <p:sp>
          <p:nvSpPr>
            <p:cNvPr id="54" name="위로 굽은 화살표 53"/>
            <p:cNvSpPr/>
            <p:nvPr/>
          </p:nvSpPr>
          <p:spPr>
            <a:xfrm rot="16200000" flipH="1">
              <a:off x="5309154" y="2163193"/>
              <a:ext cx="3352848" cy="4389990"/>
            </a:xfrm>
            <a:prstGeom prst="bentUpArrow">
              <a:avLst>
                <a:gd name="adj1" fmla="val 8562"/>
                <a:gd name="adj2" fmla="val 7059"/>
                <a:gd name="adj3" fmla="val 742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500C"/>
                <a:ea typeface="SamsungOneKorean 500C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88502" y="3333261"/>
              <a:ext cx="1439661" cy="2880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msungOneKorean 500C"/>
                  <a:ea typeface="SamsungOneKorean 500C"/>
                  <a:cs typeface="+mn-cs"/>
                </a:rPr>
                <a:t>4) 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msungOneKorean 500C"/>
                  <a:ea typeface="SamsungOneKorean 500C"/>
                  <a:cs typeface="+mn-cs"/>
                </a:rPr>
                <a:t>전체 한 페이지로 구성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206220" y="2762536"/>
              <a:ext cx="2715497" cy="285753"/>
            </a:xfrm>
            <a:prstGeom prst="rect">
              <a:avLst/>
            </a:prstGeom>
            <a:noFill/>
            <a:ln w="22225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500C"/>
                <a:ea typeface="SamsungOneKorean 500C"/>
                <a:cs typeface="+mn-cs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3098941" y="2804488"/>
              <a:ext cx="1356052" cy="206350"/>
              <a:chOff x="1216690" y="3193861"/>
              <a:chExt cx="1437075" cy="146978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1216690" y="3196839"/>
                <a:ext cx="432000" cy="1440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msungOneKorean 500C"/>
                  <a:ea typeface="SamsungOneKorean 500C"/>
                  <a:cs typeface="+mn-cs"/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724099" y="3196516"/>
                <a:ext cx="432000" cy="144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msungOneKorean 500C"/>
                  <a:ea typeface="SamsungOneKorean 500C"/>
                  <a:cs typeface="+mn-cs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2221765" y="3193861"/>
                <a:ext cx="432000" cy="14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msungOneKorean 500C"/>
                  <a:ea typeface="SamsungOneKorean 500C"/>
                  <a:cs typeface="+mn-cs"/>
                </a:endParaRPr>
              </a:p>
            </p:txBody>
          </p:sp>
        </p:grpSp>
        <p:sp>
          <p:nvSpPr>
            <p:cNvPr id="58" name="자유형 57"/>
            <p:cNvSpPr/>
            <p:nvPr/>
          </p:nvSpPr>
          <p:spPr>
            <a:xfrm>
              <a:off x="2749516" y="2971009"/>
              <a:ext cx="348267" cy="1270996"/>
            </a:xfrm>
            <a:custGeom>
              <a:avLst/>
              <a:gdLst>
                <a:gd name="connsiteX0" fmla="*/ 311085 w 311085"/>
                <a:gd name="connsiteY0" fmla="*/ 0 h 707011"/>
                <a:gd name="connsiteX1" fmla="*/ 0 w 311085"/>
                <a:gd name="connsiteY1" fmla="*/ 0 h 707011"/>
                <a:gd name="connsiteX2" fmla="*/ 0 w 311085"/>
                <a:gd name="connsiteY2" fmla="*/ 707011 h 707011"/>
                <a:gd name="connsiteX3" fmla="*/ 292231 w 311085"/>
                <a:gd name="connsiteY3" fmla="*/ 707011 h 70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085" h="707011">
                  <a:moveTo>
                    <a:pt x="311085" y="0"/>
                  </a:moveTo>
                  <a:lnTo>
                    <a:pt x="0" y="0"/>
                  </a:lnTo>
                  <a:lnTo>
                    <a:pt x="0" y="707011"/>
                  </a:lnTo>
                  <a:lnTo>
                    <a:pt x="292231" y="707011"/>
                  </a:lnTo>
                </a:path>
              </a:pathLst>
            </a:custGeom>
            <a:noFill/>
            <a:ln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500C"/>
                <a:ea typeface="SamsungOneKorean 500C"/>
                <a:cs typeface="+mn-cs"/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2593450" y="2894534"/>
              <a:ext cx="996950" cy="2127268"/>
            </a:xfrm>
            <a:custGeom>
              <a:avLst/>
              <a:gdLst>
                <a:gd name="connsiteX0" fmla="*/ 996950 w 996950"/>
                <a:gd name="connsiteY0" fmla="*/ 0 h 1873250"/>
                <a:gd name="connsiteX1" fmla="*/ 0 w 996950"/>
                <a:gd name="connsiteY1" fmla="*/ 0 h 1873250"/>
                <a:gd name="connsiteX2" fmla="*/ 0 w 996950"/>
                <a:gd name="connsiteY2" fmla="*/ 1873250 h 1873250"/>
                <a:gd name="connsiteX3" fmla="*/ 469900 w 996950"/>
                <a:gd name="connsiteY3" fmla="*/ 1873250 h 187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6950" h="1873250">
                  <a:moveTo>
                    <a:pt x="996950" y="0"/>
                  </a:moveTo>
                  <a:lnTo>
                    <a:pt x="0" y="0"/>
                  </a:lnTo>
                  <a:lnTo>
                    <a:pt x="0" y="1873250"/>
                  </a:lnTo>
                  <a:lnTo>
                    <a:pt x="469900" y="1873250"/>
                  </a:lnTo>
                </a:path>
              </a:pathLst>
            </a:custGeom>
            <a:noFill/>
            <a:ln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500C"/>
                <a:ea typeface="SamsungOneKorean 500C"/>
                <a:cs typeface="+mn-cs"/>
              </a:endParaRPr>
            </a:p>
          </p:txBody>
        </p:sp>
        <p:sp>
          <p:nvSpPr>
            <p:cNvPr id="60" name="자유형 59"/>
            <p:cNvSpPr/>
            <p:nvPr/>
          </p:nvSpPr>
          <p:spPr>
            <a:xfrm>
              <a:off x="2377550" y="2811984"/>
              <a:ext cx="1670050" cy="2908300"/>
            </a:xfrm>
            <a:custGeom>
              <a:avLst/>
              <a:gdLst>
                <a:gd name="connsiteX0" fmla="*/ 1670050 w 1670050"/>
                <a:gd name="connsiteY0" fmla="*/ 0 h 3003550"/>
                <a:gd name="connsiteX1" fmla="*/ 0 w 1670050"/>
                <a:gd name="connsiteY1" fmla="*/ 0 h 3003550"/>
                <a:gd name="connsiteX2" fmla="*/ 0 w 1670050"/>
                <a:gd name="connsiteY2" fmla="*/ 3003550 h 3003550"/>
                <a:gd name="connsiteX3" fmla="*/ 673100 w 1670050"/>
                <a:gd name="connsiteY3" fmla="*/ 3003550 h 300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0050" h="3003550">
                  <a:moveTo>
                    <a:pt x="1670050" y="0"/>
                  </a:moveTo>
                  <a:lnTo>
                    <a:pt x="0" y="0"/>
                  </a:lnTo>
                  <a:lnTo>
                    <a:pt x="0" y="3003550"/>
                  </a:lnTo>
                  <a:lnTo>
                    <a:pt x="673100" y="3003550"/>
                  </a:lnTo>
                </a:path>
              </a:pathLst>
            </a:custGeom>
            <a:noFill/>
            <a:ln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500C"/>
                <a:ea typeface="SamsungOneKorean 500C"/>
                <a:cs typeface="+mn-cs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88502" y="2944137"/>
              <a:ext cx="1439661" cy="2880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msungOneKorean 500C"/>
                  <a:ea typeface="SamsungOneKorean 500C"/>
                  <a:cs typeface="+mn-cs"/>
                </a:rPr>
                <a:t>3) </a:t>
              </a:r>
              <a:r>
                <a:rPr kumimoji="0" lang="ko-KR" alt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msungOneKorean 500C"/>
                  <a:ea typeface="SamsungOneKorean 500C"/>
                  <a:cs typeface="+mn-cs"/>
                </a:rPr>
                <a:t>버튼식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msungOneKorean 500C"/>
                  <a:ea typeface="SamsungOneKorean 500C"/>
                  <a:cs typeface="+mn-cs"/>
                </a:rPr>
                <a:t> 카테고리</a:t>
              </a: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88502" y="2555013"/>
              <a:ext cx="1439661" cy="2880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msungOneKorean 500C"/>
                  <a:ea typeface="SamsungOneKorean 500C"/>
                  <a:cs typeface="+mn-cs"/>
                </a:rPr>
                <a:t>2) </a:t>
              </a:r>
              <a:r>
                <a:rPr kumimoji="0" lang="ko-KR" alt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msungOneKorean 500C"/>
                  <a:ea typeface="SamsungOneKorean 500C"/>
                  <a:cs typeface="+mn-cs"/>
                </a:rPr>
                <a:t>탑피처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amsungOneKorean 500C"/>
                  <a:ea typeface="SamsungOneKorean 500C"/>
                  <a:cs typeface="+mn-cs"/>
                </a:rPr>
                <a:t> 스크롤 다운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206220" y="3106922"/>
              <a:ext cx="8195080" cy="3351908"/>
            </a:xfrm>
            <a:prstGeom prst="rect">
              <a:avLst/>
            </a:prstGeom>
            <a:noFill/>
            <a:ln w="22225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500C"/>
                <a:ea typeface="SamsungOneKorean 500C"/>
                <a:cs typeface="+mn-c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139B85B-7E78-5AB5-A22D-BD998DBCC770}"/>
                </a:ext>
              </a:extLst>
            </p:cNvPr>
            <p:cNvSpPr/>
            <p:nvPr/>
          </p:nvSpPr>
          <p:spPr>
            <a:xfrm>
              <a:off x="5749616" y="2711251"/>
              <a:ext cx="963360" cy="355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msungOneKoreanOTF 400" panose="020B0503030303020204" pitchFamily="34" charset="-127"/>
                  <a:ea typeface="SamsungOneKoreanOTF 400" panose="020B0503030303020204" pitchFamily="34" charset="-127"/>
                  <a:cs typeface="+mn-cs"/>
                </a:rPr>
                <a:t>버튼 클릭 시 </a:t>
              </a:r>
              <a:endPara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msungOneKoreanOTF 400" panose="020B0503030303020204" pitchFamily="34" charset="-127"/>
                  <a:ea typeface="SamsungOneKoreanOTF 400" panose="020B0503030303020204" pitchFamily="34" charset="-127"/>
                  <a:cs typeface="+mn-cs"/>
                </a:rPr>
                <a:t>스크롤다운으로 이동</a:t>
              </a:r>
              <a:endParaRPr kumimoji="1" lang="ko-Kore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139B85B-7E78-5AB5-A22D-BD998DBCC770}"/>
                </a:ext>
              </a:extLst>
            </p:cNvPr>
            <p:cNvSpPr/>
            <p:nvPr/>
          </p:nvSpPr>
          <p:spPr>
            <a:xfrm>
              <a:off x="7497562" y="2711251"/>
              <a:ext cx="963360" cy="355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msungOneKoreanOTF 400" panose="020B0503030303020204" pitchFamily="34" charset="-127"/>
                  <a:ea typeface="SamsungOneKoreanOTF 400" panose="020B0503030303020204" pitchFamily="34" charset="-127"/>
                  <a:cs typeface="+mn-cs"/>
                </a:rPr>
                <a:t>버튼 클릭 시 </a:t>
              </a:r>
              <a:endPara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msungOneKoreanOTF 400" panose="020B0503030303020204" pitchFamily="34" charset="-127"/>
                  <a:ea typeface="SamsungOneKoreanOTF 400" panose="020B0503030303020204" pitchFamily="34" charset="-127"/>
                  <a:cs typeface="+mn-cs"/>
                </a:rPr>
                <a:t>스크롤다운으로 이동</a:t>
              </a:r>
              <a:endParaRPr kumimoji="1" lang="ko-Kore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139B85B-7E78-5AB5-A22D-BD998DBCC770}"/>
                </a:ext>
              </a:extLst>
            </p:cNvPr>
            <p:cNvSpPr/>
            <p:nvPr/>
          </p:nvSpPr>
          <p:spPr>
            <a:xfrm>
              <a:off x="9279230" y="2711251"/>
              <a:ext cx="963360" cy="355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msungOneKoreanOTF 400" panose="020B0503030303020204" pitchFamily="34" charset="-127"/>
                  <a:ea typeface="SamsungOneKoreanOTF 400" panose="020B0503030303020204" pitchFamily="34" charset="-127"/>
                  <a:cs typeface="+mn-cs"/>
                </a:rPr>
                <a:t>버튼 클릭 시 </a:t>
              </a:r>
              <a:endPara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msungOneKoreanOTF 400" panose="020B0503030303020204" pitchFamily="34" charset="-127"/>
                  <a:ea typeface="SamsungOneKoreanOTF 400" panose="020B0503030303020204" pitchFamily="34" charset="-127"/>
                  <a:cs typeface="+mn-cs"/>
                </a:rPr>
                <a:t>스크롤다운으로 이동</a:t>
              </a:r>
              <a:endParaRPr kumimoji="1" lang="ko-Kore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endParaRPr>
            </a:p>
          </p:txBody>
        </p:sp>
        <p:sp>
          <p:nvSpPr>
            <p:cNvPr id="67" name="자유형 66"/>
            <p:cNvSpPr/>
            <p:nvPr/>
          </p:nvSpPr>
          <p:spPr>
            <a:xfrm>
              <a:off x="2881151" y="2268749"/>
              <a:ext cx="216631" cy="1193459"/>
            </a:xfrm>
            <a:custGeom>
              <a:avLst/>
              <a:gdLst>
                <a:gd name="connsiteX0" fmla="*/ 311085 w 311085"/>
                <a:gd name="connsiteY0" fmla="*/ 0 h 707011"/>
                <a:gd name="connsiteX1" fmla="*/ 0 w 311085"/>
                <a:gd name="connsiteY1" fmla="*/ 0 h 707011"/>
                <a:gd name="connsiteX2" fmla="*/ 0 w 311085"/>
                <a:gd name="connsiteY2" fmla="*/ 707011 h 707011"/>
                <a:gd name="connsiteX3" fmla="*/ 292231 w 311085"/>
                <a:gd name="connsiteY3" fmla="*/ 707011 h 70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085" h="707011">
                  <a:moveTo>
                    <a:pt x="311085" y="0"/>
                  </a:moveTo>
                  <a:lnTo>
                    <a:pt x="0" y="0"/>
                  </a:lnTo>
                  <a:lnTo>
                    <a:pt x="0" y="707011"/>
                  </a:lnTo>
                  <a:lnTo>
                    <a:pt x="292231" y="707011"/>
                  </a:lnTo>
                </a:path>
              </a:pathLst>
            </a:custGeom>
            <a:noFill/>
            <a:ln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500C"/>
                <a:ea typeface="SamsungOneKorean 500C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139B85B-7E78-5AB5-A22D-BD998DBCC770}"/>
                </a:ext>
              </a:extLst>
            </p:cNvPr>
            <p:cNvSpPr/>
            <p:nvPr/>
          </p:nvSpPr>
          <p:spPr>
            <a:xfrm>
              <a:off x="2743191" y="1764695"/>
              <a:ext cx="582936" cy="355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msungOneKoreanOTF 400" panose="020B0503030303020204" pitchFamily="34" charset="-127"/>
                  <a:ea typeface="SamsungOneKoreanOTF 400" panose="020B0503030303020204" pitchFamily="34" charset="-127"/>
                  <a:cs typeface="+mn-cs"/>
                </a:rPr>
                <a:t>버튼 클릭 시 </a:t>
              </a:r>
              <a:endParaRPr kumimoji="1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msungOneKoreanOTF 400" panose="020B0503030303020204" pitchFamily="34" charset="-127"/>
                  <a:ea typeface="SamsungOneKoreanOTF 400" panose="020B0503030303020204" pitchFamily="34" charset="-127"/>
                  <a:cs typeface="+mn-cs"/>
                </a:rPr>
                <a:t>스크롤</a:t>
              </a:r>
              <a:endParaRPr kumimoji="1" lang="en-US" altLang="ko-KR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msungOneKoreanOTF 400" panose="020B0503030303020204" pitchFamily="34" charset="-127"/>
                  <a:ea typeface="SamsungOneKoreanOTF 400" panose="020B0503030303020204" pitchFamily="34" charset="-127"/>
                  <a:cs typeface="+mn-cs"/>
                </a:rPr>
                <a:t>다운으로 이동</a:t>
              </a:r>
              <a:endParaRPr kumimoji="1" lang="ko-Kore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endParaRPr>
            </a:p>
          </p:txBody>
        </p:sp>
      </p:grpSp>
      <p:sp>
        <p:nvSpPr>
          <p:cNvPr id="72" name="텍스트 개체 틀 2"/>
          <p:cNvSpPr txBox="1">
            <a:spLocks/>
          </p:cNvSpPr>
          <p:nvPr/>
        </p:nvSpPr>
        <p:spPr>
          <a:xfrm>
            <a:off x="609720" y="709739"/>
            <a:ext cx="8387213" cy="382465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-500C" panose="020B0606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amsungOneKorean 500C" panose="020B0606030303020204" pitchFamily="50" charset="-127"/>
                <a:ea typeface="SamsungOneKorean 500C" panose="020B06060303030202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amsungOneKorean 500C" panose="020B0606030303020204" pitchFamily="50" charset="-127"/>
                <a:ea typeface="SamsungOneKorean 500C" panose="020B06060303030202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msungOneKorean 500C" panose="020B0606030303020204" pitchFamily="50" charset="-127"/>
                <a:ea typeface="SamsungOneKorean 500C" panose="020B06060303030202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msungOneKorean 500C" panose="020B0606030303020204" pitchFamily="50" charset="-127"/>
                <a:ea typeface="SamsungOneKorean 500C" panose="020B06060303030202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 700C"/>
                <a:ea typeface="SamsungOneKorean 700C"/>
                <a:cs typeface="+mn-cs"/>
              </a:rPr>
              <a:t>브랜드 마케팅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 700C"/>
                <a:ea typeface="SamsungOneKorean 700C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 700C"/>
                <a:ea typeface="SamsungOneKorean 700C"/>
                <a:cs typeface="+mn-cs"/>
              </a:rPr>
              <a:t>닷컴 </a:t>
            </a:r>
            <a:r>
              <a:rPr lang="ko-KR" altLang="en-US" sz="2000" noProof="0" dirty="0">
                <a:latin typeface="SamsungOneKorean 700C"/>
                <a:ea typeface="SamsungOneKorean 700C"/>
              </a:rPr>
              <a:t>레이아웃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msungOneKorean 700C"/>
              <a:ea typeface="SamsungOneKorean 700C"/>
              <a:cs typeface="+mn-cs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554664" y="3624773"/>
            <a:ext cx="1485853" cy="7797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 700C"/>
                <a:ea typeface="SamsungOneKorean 500C"/>
                <a:cs typeface="+mn-cs"/>
              </a:rPr>
              <a:t>로봇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 700C"/>
                <a:ea typeface="SamsungOneKorean 500C"/>
                <a:cs typeface="+mn-cs"/>
              </a:rPr>
              <a:t>증강운동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msungOneKorean 700C"/>
              <a:ea typeface="SamsungOneKorean 500C"/>
              <a:cs typeface="+mn-cs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554664" y="4449416"/>
            <a:ext cx="1485853" cy="7797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 700C"/>
                <a:ea typeface="SamsungOneKorean 500C"/>
                <a:cs typeface="+mn-cs"/>
              </a:rPr>
              <a:t>로봇 트레이너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3554664" y="5306235"/>
            <a:ext cx="1485853" cy="7797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 700C"/>
                <a:ea typeface="SamsungOneKorean 500C"/>
                <a:cs typeface="+mn-cs"/>
              </a:rPr>
              <a:t>피트니스 디자인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3550818" y="2963187"/>
            <a:ext cx="1489699" cy="616740"/>
          </a:xfrm>
          <a:prstGeom prst="rect">
            <a:avLst/>
          </a:prstGeom>
          <a:solidFill>
            <a:srgbClr val="F7D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200" dirty="0">
                <a:solidFill>
                  <a:prstClr val="black"/>
                </a:solidFill>
                <a:latin typeface="SamsungOneKorean 700C"/>
                <a:ea typeface="SamsungOneKorean 500C"/>
              </a:rPr>
              <a:t>로봇 비전 영상</a:t>
            </a:r>
          </a:p>
        </p:txBody>
      </p:sp>
    </p:spTree>
    <p:extLst>
      <p:ext uri="{BB962C8B-B14F-4D97-AF65-F5344CB8AC3E}">
        <p14:creationId xmlns:p14="http://schemas.microsoft.com/office/powerpoint/2010/main" val="947419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C57A86E-2483-AD35-42C5-E4D5BF9BD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949" y="4342627"/>
            <a:ext cx="4802371" cy="19804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42D06A-69F4-0F6A-753A-AA59E4D4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67" y="4372834"/>
            <a:ext cx="4842129" cy="19804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BEA4A1-6B5E-4D51-EAA6-C5D4F4785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414" y="1287088"/>
            <a:ext cx="4813634" cy="19687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82FA91-2248-B217-F990-8166BF226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488" y="1257759"/>
            <a:ext cx="4846346" cy="243073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560809-5A07-9F7B-6F0C-12F2E35AC116}"/>
              </a:ext>
            </a:extLst>
          </p:cNvPr>
          <p:cNvSpPr/>
          <p:nvPr/>
        </p:nvSpPr>
        <p:spPr>
          <a:xfrm>
            <a:off x="4783355" y="4349214"/>
            <a:ext cx="1141480" cy="414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KV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 </a:t>
            </a:r>
            <a:r>
              <a:rPr kumimoji="1" lang="ko-Kore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캐러셀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 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3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번</a:t>
            </a:r>
            <a:endParaRPr kumimoji="1" lang="ko-Kore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OTF 400" panose="020B0503030303020204" pitchFamily="34" charset="-127"/>
              <a:ea typeface="SamsungOneKoreanOTF 400" panose="020B0503030303020204" pitchFamily="34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89DEB2F-77B5-D548-7522-FB6DEBF47827}"/>
              </a:ext>
            </a:extLst>
          </p:cNvPr>
          <p:cNvSpPr/>
          <p:nvPr/>
        </p:nvSpPr>
        <p:spPr>
          <a:xfrm>
            <a:off x="10756202" y="4319573"/>
            <a:ext cx="1067120" cy="414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KV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 </a:t>
            </a:r>
            <a:r>
              <a:rPr kumimoji="1" lang="ko-Kore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캐러셀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 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4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번</a:t>
            </a:r>
            <a:endParaRPr kumimoji="1" lang="ko-Kore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OTF 400" panose="020B0503030303020204" pitchFamily="34" charset="-127"/>
              <a:ea typeface="SamsungOneKoreanOTF 400" panose="020B0503030303020204" pitchFamily="34" charset="-127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92768" y="734946"/>
            <a:ext cx="1166677" cy="398757"/>
          </a:xfrm>
          <a:prstGeom prst="rect">
            <a:avLst/>
          </a:prstGeom>
          <a:solidFill>
            <a:srgbClr val="F7D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amsungOneKorean 700C"/>
                <a:ea typeface="SamsungOneKorean 500C"/>
                <a:cs typeface="+mn-cs"/>
              </a:rPr>
              <a:t>Main KV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amsungOneKorean 700C"/>
              <a:ea typeface="SamsungOneKorean 500C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030519" y="734946"/>
            <a:ext cx="1304759" cy="3987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700C"/>
                <a:ea typeface="SamsungOneKorean 500C"/>
                <a:cs typeface="+mn-cs"/>
              </a:rPr>
              <a:t>Top Feature1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092768" y="3916315"/>
            <a:ext cx="1242877" cy="3445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700C"/>
                <a:ea typeface="SamsungOneKorean 500C"/>
                <a:cs typeface="+mn-cs"/>
              </a:rPr>
              <a:t>Top Feature 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700C"/>
                <a:ea typeface="SamsungOneKorean 500C"/>
                <a:cs typeface="+mn-cs"/>
              </a:rPr>
              <a:t> 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030519" y="3901291"/>
            <a:ext cx="1292407" cy="3488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 700C"/>
                <a:ea typeface="SamsungOneKorean 500C"/>
                <a:cs typeface="+mn-cs"/>
              </a:rPr>
              <a:t>Top Feature3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 700C"/>
              <a:ea typeface="SamsungOneKorean 500C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2482" y="165604"/>
            <a:ext cx="241431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Top3 </a:t>
            </a:r>
            <a:r>
              <a:rPr lang="ko-KR" altLang="en-US" dirty="0" err="1">
                <a:solidFill>
                  <a:schemeClr val="bg1"/>
                </a:solidFill>
              </a:rPr>
              <a:t>feature</a:t>
            </a:r>
            <a:r>
              <a:rPr lang="ko-KR" altLang="en-US" dirty="0">
                <a:solidFill>
                  <a:schemeClr val="bg1"/>
                </a:solidFill>
              </a:rPr>
              <a:t> (</a:t>
            </a:r>
            <a:r>
              <a:rPr lang="ko-KR" altLang="en-US" dirty="0" err="1">
                <a:solidFill>
                  <a:schemeClr val="bg1"/>
                </a:solidFill>
              </a:rPr>
              <a:t>캐러셀</a:t>
            </a:r>
            <a:r>
              <a:rPr lang="ko-KR" alt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2560809-5A07-9F7B-6F0C-12F2E35AC116}"/>
              </a:ext>
            </a:extLst>
          </p:cNvPr>
          <p:cNvSpPr/>
          <p:nvPr/>
        </p:nvSpPr>
        <p:spPr>
          <a:xfrm>
            <a:off x="10729294" y="1274267"/>
            <a:ext cx="1141480" cy="414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KV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 </a:t>
            </a:r>
            <a:r>
              <a:rPr kumimoji="1" lang="ko-Kore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캐러셀</a:t>
            </a:r>
            <a:r>
              <a:rPr kumimoji="1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 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2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KoreanOTF 400" panose="020B0503030303020204" pitchFamily="34" charset="-127"/>
                <a:ea typeface="SamsungOneKoreanOTF 400" panose="020B0503030303020204" pitchFamily="34" charset="-127"/>
                <a:cs typeface="+mn-cs"/>
              </a:rPr>
              <a:t>번</a:t>
            </a:r>
            <a:endParaRPr kumimoji="1" lang="ko-Kore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OTF 400" panose="020B0503030303020204" pitchFamily="34" charset="-127"/>
              <a:ea typeface="SamsungOneKoreanOTF 400" panose="020B0503030303020204" pitchFamily="34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423AA4-4FDA-5BDB-A08D-0E6E718A6924}"/>
              </a:ext>
            </a:extLst>
          </p:cNvPr>
          <p:cNvSpPr/>
          <p:nvPr/>
        </p:nvSpPr>
        <p:spPr>
          <a:xfrm>
            <a:off x="1953491" y="3356264"/>
            <a:ext cx="2971800" cy="40524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CDE685-835A-1B0D-3679-2F36D128CF88}"/>
              </a:ext>
            </a:extLst>
          </p:cNvPr>
          <p:cNvSpPr/>
          <p:nvPr/>
        </p:nvSpPr>
        <p:spPr>
          <a:xfrm>
            <a:off x="2968841" y="654988"/>
            <a:ext cx="7772455" cy="936924"/>
          </a:xfrm>
          <a:prstGeom prst="rect">
            <a:avLst/>
          </a:prstGeom>
          <a:solidFill>
            <a:srgbClr val="7030A0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arenR"/>
            </a:pPr>
            <a:r>
              <a:rPr kumimoji="1" lang="en-US" altLang="ko-Kore-KR" dirty="0"/>
              <a:t>KV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오토캐러셀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닷컴 메인처럼</a:t>
            </a:r>
            <a:r>
              <a:rPr kumimoji="1" lang="en-US" altLang="ko-KR" dirty="0"/>
              <a:t>)</a:t>
            </a:r>
          </a:p>
          <a:p>
            <a:pPr marL="342900" indent="-342900" algn="ctr">
              <a:buAutoNum type="arabicParenR"/>
            </a:pPr>
            <a:r>
              <a:rPr kumimoji="1" lang="en-US" altLang="ko-Kore-KR" dirty="0"/>
              <a:t>KV</a:t>
            </a:r>
            <a:r>
              <a:rPr kumimoji="1" lang="ko-KR" altLang="en-US" dirty="0"/>
              <a:t> 내 버튼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KV </a:t>
            </a:r>
            <a:r>
              <a:rPr kumimoji="1" lang="ko-KR" altLang="en-US" dirty="0"/>
              <a:t>밑 </a:t>
            </a:r>
            <a:r>
              <a:rPr kumimoji="1" lang="ko-KR" altLang="en-US" dirty="0" err="1"/>
              <a:t>탭버튼</a:t>
            </a:r>
            <a:r>
              <a:rPr kumimoji="1" lang="ko-KR" altLang="en-US" dirty="0"/>
              <a:t> 클릭 시 해당 </a:t>
            </a:r>
            <a:r>
              <a:rPr kumimoji="1" lang="ko-KR" altLang="en-US" dirty="0" err="1"/>
              <a:t>섹션으로</a:t>
            </a:r>
            <a:r>
              <a:rPr kumimoji="1" lang="ko-KR" altLang="en-US" dirty="0"/>
              <a:t> 앵커 이동</a:t>
            </a:r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F444AA-284F-E9AE-384A-215DB2099A16}"/>
              </a:ext>
            </a:extLst>
          </p:cNvPr>
          <p:cNvSpPr/>
          <p:nvPr/>
        </p:nvSpPr>
        <p:spPr>
          <a:xfrm>
            <a:off x="1953491" y="2634487"/>
            <a:ext cx="675409" cy="40524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727935-AAF2-90CB-9706-22EC60594BDB}"/>
              </a:ext>
            </a:extLst>
          </p:cNvPr>
          <p:cNvSpPr/>
          <p:nvPr/>
        </p:nvSpPr>
        <p:spPr>
          <a:xfrm>
            <a:off x="1921740" y="5600241"/>
            <a:ext cx="675409" cy="40524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24E359-8EB5-BC35-AB03-9F12A2F2D0AB}"/>
              </a:ext>
            </a:extLst>
          </p:cNvPr>
          <p:cNvSpPr/>
          <p:nvPr/>
        </p:nvSpPr>
        <p:spPr>
          <a:xfrm>
            <a:off x="7830704" y="5570912"/>
            <a:ext cx="675409" cy="40524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AD8399-C6BB-4244-E64D-D195A5BBEF01}"/>
              </a:ext>
            </a:extLst>
          </p:cNvPr>
          <p:cNvSpPr/>
          <p:nvPr/>
        </p:nvSpPr>
        <p:spPr>
          <a:xfrm>
            <a:off x="7847444" y="2473127"/>
            <a:ext cx="675409" cy="40524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0903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2D562C-2ED1-AB9E-73A5-054017046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9" y="1148577"/>
            <a:ext cx="6195300" cy="460609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2482" y="165604"/>
            <a:ext cx="376256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Samsung Bot Fit Vision (</a:t>
            </a:r>
            <a:r>
              <a:rPr lang="ko-KR" altLang="en-US" dirty="0" err="1">
                <a:solidFill>
                  <a:schemeClr val="bg1"/>
                </a:solidFill>
              </a:rPr>
              <a:t>비전영상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5D9C27-B065-FD04-3BE7-54C4B233BABD}"/>
              </a:ext>
            </a:extLst>
          </p:cNvPr>
          <p:cNvSpPr/>
          <p:nvPr/>
        </p:nvSpPr>
        <p:spPr>
          <a:xfrm>
            <a:off x="1194955" y="2797125"/>
            <a:ext cx="4353790" cy="255419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A18118-372A-4D81-2A5E-2669D78025DE}"/>
              </a:ext>
            </a:extLst>
          </p:cNvPr>
          <p:cNvSpPr/>
          <p:nvPr/>
        </p:nvSpPr>
        <p:spPr>
          <a:xfrm>
            <a:off x="5562744" y="4414394"/>
            <a:ext cx="4869928" cy="936924"/>
          </a:xfrm>
          <a:prstGeom prst="rect">
            <a:avLst/>
          </a:prstGeom>
          <a:solidFill>
            <a:srgbClr val="7030A0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유튜브</a:t>
            </a:r>
            <a:r>
              <a:rPr kumimoji="1" lang="ko-KR" altLang="en-US" dirty="0"/>
              <a:t> 영상 임베디드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클릭 시 페이지 내에서 영상 재생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링크 전달 </a:t>
            </a:r>
            <a:r>
              <a:rPr kumimoji="1" lang="en-US" altLang="ko-KR" dirty="0"/>
              <a:t>4/13</a:t>
            </a:r>
            <a:r>
              <a:rPr kumimoji="1" lang="ko-KR" altLang="en-US" dirty="0"/>
              <a:t> 예정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5323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443554-B8EA-FFF4-8E72-A0085D5CA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028" y="0"/>
            <a:ext cx="4070610" cy="68580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32368"/>
            <a:ext cx="126153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C" panose="020B0506030303020204" pitchFamily="34" charset="-127"/>
                <a:ea typeface="SamsungOneKoreanOTF 400C" panose="020B0506030303020204" pitchFamily="34" charset="-127"/>
                <a:cs typeface="+mn-cs"/>
              </a:rPr>
              <a:t>(1)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C" panose="020B0506030303020204" pitchFamily="34" charset="-127"/>
                <a:ea typeface="SamsungOneKoreanOTF 400C" panose="020B0506030303020204" pitchFamily="34" charset="-127"/>
                <a:cs typeface="+mn-cs"/>
              </a:rPr>
              <a:t>로봇증강운동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msungOneKoreanOTF 400C" panose="020B0506030303020204" pitchFamily="34" charset="-127"/>
              <a:ea typeface="SamsungOneKoreanOTF 400C" panose="020B0506030303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02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1F0D81A6-8017-69DA-CD25-6B27C7B5E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60" y="0"/>
            <a:ext cx="2885837" cy="685800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32368"/>
            <a:ext cx="126153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C" panose="020B0506030303020204" pitchFamily="34" charset="-127"/>
                <a:ea typeface="SamsungOneKoreanOTF 400C" panose="020B0506030303020204" pitchFamily="34" charset="-127"/>
                <a:cs typeface="+mn-cs"/>
              </a:rPr>
              <a:t>(1)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C" panose="020B0506030303020204" pitchFamily="34" charset="-127"/>
                <a:ea typeface="SamsungOneKoreanOTF 400C" panose="020B0506030303020204" pitchFamily="34" charset="-127"/>
                <a:cs typeface="+mn-cs"/>
              </a:rPr>
              <a:t>로봇증강운동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msungOneKoreanOTF 400C" panose="020B0506030303020204" pitchFamily="34" charset="-127"/>
              <a:ea typeface="SamsungOneKoreanOTF 400C" panose="020B0506030303020204" pitchFamily="34" charset="-127"/>
              <a:cs typeface="+mn-c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81179" y="2156280"/>
            <a:ext cx="277351" cy="27687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45" name="직사각형 44"/>
          <p:cNvSpPr/>
          <p:nvPr/>
        </p:nvSpPr>
        <p:spPr>
          <a:xfrm>
            <a:off x="5081179" y="5547180"/>
            <a:ext cx="277351" cy="27687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1F370A-CEF8-2842-178A-FF8F73BC787F}"/>
              </a:ext>
            </a:extLst>
          </p:cNvPr>
          <p:cNvSpPr/>
          <p:nvPr/>
        </p:nvSpPr>
        <p:spPr>
          <a:xfrm>
            <a:off x="5081178" y="2163385"/>
            <a:ext cx="1014821" cy="106061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4DBB2A-46F1-602A-158D-09A3EF6DF8DA}"/>
              </a:ext>
            </a:extLst>
          </p:cNvPr>
          <p:cNvSpPr/>
          <p:nvPr/>
        </p:nvSpPr>
        <p:spPr>
          <a:xfrm>
            <a:off x="6524097" y="3223995"/>
            <a:ext cx="4869928" cy="936924"/>
          </a:xfrm>
          <a:prstGeom prst="rect">
            <a:avLst/>
          </a:prstGeom>
          <a:solidFill>
            <a:srgbClr val="7030A0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표시한 부분 스크롤 시 영상 재생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영상 전달 </a:t>
            </a:r>
            <a:r>
              <a:rPr kumimoji="1" lang="en-US" altLang="ko-KR" dirty="0"/>
              <a:t>4/13</a:t>
            </a:r>
            <a:r>
              <a:rPr kumimoji="1" lang="ko-KR" altLang="en-US" dirty="0"/>
              <a:t> 예정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173FFF-EE85-3629-08C0-F9682A1F1E6C}"/>
              </a:ext>
            </a:extLst>
          </p:cNvPr>
          <p:cNvSpPr/>
          <p:nvPr/>
        </p:nvSpPr>
        <p:spPr>
          <a:xfrm>
            <a:off x="5095867" y="5604595"/>
            <a:ext cx="1014821" cy="106061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9569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37B84-C55F-9F76-93E8-EB307C7B7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266" y="0"/>
            <a:ext cx="7772400" cy="650542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32368"/>
            <a:ext cx="126153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C" panose="020B0506030303020204" pitchFamily="34" charset="-127"/>
                <a:ea typeface="SamsungOneKoreanOTF 400C" panose="020B0506030303020204" pitchFamily="34" charset="-127"/>
                <a:cs typeface="+mn-cs"/>
              </a:rPr>
              <a:t>(1)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msungOneKoreanOTF 400C" panose="020B0506030303020204" pitchFamily="34" charset="-127"/>
                <a:ea typeface="SamsungOneKoreanOTF 400C" panose="020B0506030303020204" pitchFamily="34" charset="-127"/>
                <a:cs typeface="+mn-cs"/>
              </a:rPr>
              <a:t>로봇증강운동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amsungOneKoreanOTF 400C" panose="020B0506030303020204" pitchFamily="34" charset="-127"/>
              <a:ea typeface="SamsungOneKoreanOTF 400C" panose="020B0506030303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D91D0EC-55D2-8079-ED43-FC7DD847E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402" y="2796759"/>
            <a:ext cx="3492068" cy="14668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7F9EF4-2BAA-7E44-9309-CD9A41869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295" y="2793783"/>
            <a:ext cx="3481150" cy="14468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16102D-467C-4867-AE03-2DE94E428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716" y="2806800"/>
            <a:ext cx="3481150" cy="1446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5AFA3D-19F8-8D6F-4396-B087E48A9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7676" y="2818297"/>
            <a:ext cx="3481151" cy="144680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1808B7F-FD26-7762-0A45-0300A4C5E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536" y="-21810"/>
            <a:ext cx="4243526" cy="6858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0"/>
            <a:ext cx="150622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(2) </a:t>
            </a:r>
            <a:r>
              <a:rPr lang="ko-KR" altLang="en-US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나만의 트레이너</a:t>
            </a:r>
            <a:endParaRPr lang="en-US" altLang="ko-KR" sz="1400" dirty="0">
              <a:latin typeface="SamsungOneKoreanOTF 400C" panose="020B0506030303020204" pitchFamily="34" charset="-127"/>
              <a:ea typeface="SamsungOneKoreanOTF 400C" panose="020B0506030303020204" pitchFamily="34" charset="-127"/>
            </a:endParaRPr>
          </a:p>
        </p:txBody>
      </p:sp>
      <p:sp>
        <p:nvSpPr>
          <p:cNvPr id="39" name="왼쪽/오른쪽 화살표 19">
            <a:extLst>
              <a:ext uri="{FF2B5EF4-FFF2-40B4-BE49-F238E27FC236}">
                <a16:creationId xmlns:a16="http://schemas.microsoft.com/office/drawing/2014/main" id="{02E07569-36AC-8A25-BC9C-270ED8F3AD66}"/>
              </a:ext>
            </a:extLst>
          </p:cNvPr>
          <p:cNvSpPr/>
          <p:nvPr/>
        </p:nvSpPr>
        <p:spPr>
          <a:xfrm>
            <a:off x="4986943" y="3265463"/>
            <a:ext cx="1145401" cy="304814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Korean 500C"/>
              <a:ea typeface="SamsungOneKorean 500C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666DC9-97FA-5088-AB52-921099A855F8}"/>
              </a:ext>
            </a:extLst>
          </p:cNvPr>
          <p:cNvSpPr/>
          <p:nvPr/>
        </p:nvSpPr>
        <p:spPr>
          <a:xfrm>
            <a:off x="1589536" y="2693690"/>
            <a:ext cx="4243526" cy="180546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2EE52F-AC69-DB59-3B01-02CA38D58EA7}"/>
              </a:ext>
            </a:extLst>
          </p:cNvPr>
          <p:cNvSpPr/>
          <p:nvPr/>
        </p:nvSpPr>
        <p:spPr>
          <a:xfrm>
            <a:off x="6007811" y="4356918"/>
            <a:ext cx="4869928" cy="936924"/>
          </a:xfrm>
          <a:prstGeom prst="rect">
            <a:avLst/>
          </a:prstGeom>
          <a:solidFill>
            <a:srgbClr val="7030A0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오토 </a:t>
            </a:r>
            <a:r>
              <a:rPr kumimoji="1" lang="ko-KR" altLang="en-US" dirty="0" err="1"/>
              <a:t>캐러셀로</a:t>
            </a:r>
            <a:r>
              <a:rPr kumimoji="1" lang="ko-KR" altLang="en-US" dirty="0"/>
              <a:t> 이동</a:t>
            </a:r>
            <a:r>
              <a:rPr kumimoji="1" lang="en-US" altLang="ko-KR" dirty="0"/>
              <a:t>,</a:t>
            </a:r>
          </a:p>
          <a:p>
            <a:pPr algn="ctr"/>
            <a:r>
              <a:rPr kumimoji="1" lang="ko-KR" altLang="en-US" dirty="0"/>
              <a:t>마지막 페이지만 영상 재생 </a:t>
            </a:r>
            <a:r>
              <a:rPr kumimoji="1" lang="en-US" altLang="ko-KR" dirty="0"/>
              <a:t>(</a:t>
            </a:r>
            <a:r>
              <a:rPr kumimoji="1" lang="ko-KR" altLang="en-US" dirty="0"/>
              <a:t>루프 </a:t>
            </a:r>
            <a:r>
              <a:rPr kumimoji="1" lang="en-US" altLang="ko-KR" dirty="0"/>
              <a:t>X)</a:t>
            </a:r>
          </a:p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영상 전달 </a:t>
            </a:r>
            <a:r>
              <a:rPr kumimoji="1" lang="en-US" altLang="ko-KR" dirty="0"/>
              <a:t>4/13</a:t>
            </a:r>
            <a:r>
              <a:rPr kumimoji="1" lang="ko-KR" altLang="en-US" dirty="0"/>
              <a:t> 예정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08666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0"/>
            <a:ext cx="150622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(2) </a:t>
            </a:r>
            <a:r>
              <a:rPr lang="ko-KR" altLang="en-US" sz="1400" dirty="0">
                <a:latin typeface="SamsungOneKoreanOTF 400C" panose="020B0506030303020204" pitchFamily="34" charset="-127"/>
                <a:ea typeface="SamsungOneKoreanOTF 400C" panose="020B0506030303020204" pitchFamily="34" charset="-127"/>
              </a:rPr>
              <a:t>나만의 트레이너</a:t>
            </a:r>
            <a:endParaRPr lang="en-US" altLang="ko-KR" sz="1400" dirty="0">
              <a:latin typeface="SamsungOneKoreanOTF 400C" panose="020B0506030303020204" pitchFamily="34" charset="-127"/>
              <a:ea typeface="SamsungOneKoreanOTF 400C" panose="020B0506030303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64D77A2-58BD-D05D-B426-773D53704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17" y="961369"/>
            <a:ext cx="9425609" cy="38545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6768CCE-E912-E26A-E8E9-69392BC7DCCE}"/>
              </a:ext>
            </a:extLst>
          </p:cNvPr>
          <p:cNvSpPr/>
          <p:nvPr/>
        </p:nvSpPr>
        <p:spPr>
          <a:xfrm>
            <a:off x="4297258" y="726681"/>
            <a:ext cx="3994687" cy="83747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B6A957-2F52-D2BA-7DBB-A34011622A56}"/>
              </a:ext>
            </a:extLst>
          </p:cNvPr>
          <p:cNvSpPr/>
          <p:nvPr/>
        </p:nvSpPr>
        <p:spPr>
          <a:xfrm>
            <a:off x="3859637" y="5194395"/>
            <a:ext cx="4869928" cy="936924"/>
          </a:xfrm>
          <a:prstGeom prst="rect">
            <a:avLst/>
          </a:prstGeom>
          <a:solidFill>
            <a:srgbClr val="7030A0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캐러셀</a:t>
            </a:r>
            <a:r>
              <a:rPr kumimoji="1" lang="ko-KR" altLang="en-US" dirty="0"/>
              <a:t> 내 </a:t>
            </a:r>
            <a:r>
              <a:rPr kumimoji="1" lang="ko-KR" altLang="en-US" dirty="0" err="1"/>
              <a:t>인디게이터</a:t>
            </a:r>
            <a:r>
              <a:rPr kumimoji="1" lang="ko-KR" altLang="en-US" dirty="0"/>
              <a:t> 양옆의 화살표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클릭하여 이동할 수 있게 부탁드립니다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047579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7516</TotalTime>
  <Words>302</Words>
  <Application>Microsoft Macintosh PowerPoint</Application>
  <PresentationFormat>와이드스크린</PresentationFormat>
  <Paragraphs>71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맑은 고딕</vt:lpstr>
      <vt:lpstr>SamsungOneKorean 400</vt:lpstr>
      <vt:lpstr>SamsungOneKorean 500C</vt:lpstr>
      <vt:lpstr>SamsungOneKorean 700</vt:lpstr>
      <vt:lpstr>SamsungOneKorean 700C</vt:lpstr>
      <vt:lpstr>SamsungOneKoreanOTF 300C</vt:lpstr>
      <vt:lpstr>SamsungOneKoreanOTF 400</vt:lpstr>
      <vt:lpstr>SamsungOneKoreanOTF 400C</vt:lpstr>
      <vt:lpstr>Arial</vt:lpstr>
      <vt:lpstr>Samsung Sharp Sans Bold</vt:lpstr>
      <vt:lpstr>Samsung Sharp Sans Medium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CHEIL</dc:creator>
  <cp:lastModifiedBy>지 정은</cp:lastModifiedBy>
  <cp:revision>483</cp:revision>
  <dcterms:created xsi:type="dcterms:W3CDTF">2023-03-27T06:50:38Z</dcterms:created>
  <dcterms:modified xsi:type="dcterms:W3CDTF">2023-04-06T08:32:40Z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